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14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932" y="58989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75188" y="5908008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8" y="2983880"/>
            <a:ext cx="1773692" cy="272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50" y="2980603"/>
            <a:ext cx="1941888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30" y="2977329"/>
            <a:ext cx="2048921" cy="272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2726556" y="59080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99692" y="5898859"/>
            <a:ext cx="118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焼き込み</a:t>
            </a:r>
            <a:endParaRPr kumimoji="1" lang="ja-JP" altLang="en-US" dirty="0"/>
          </a:p>
        </p:txBody>
      </p:sp>
      <p:pic>
        <p:nvPicPr>
          <p:cNvPr id="1028" name="Picture 4" descr="C:\Users\石橋卓也\Desktop\2015-08-24 20_05_14-図1.png - ペイン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34" y="2983879"/>
            <a:ext cx="1938560" cy="27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ＣＧツールによる筆記との</a:t>
            </a:r>
            <a:r>
              <a:rPr lang="ja-JP" altLang="en-US" dirty="0" smtClean="0"/>
              <a:t>比較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被験者：大学生</a:t>
            </a:r>
            <a:r>
              <a:rPr lang="en-US" altLang="ja-JP" dirty="0" smtClean="0"/>
              <a:t>20</a:t>
            </a:r>
            <a:r>
              <a:rPr lang="ja-JP" altLang="en-US" dirty="0" smtClean="0"/>
              <a:t>名</a:t>
            </a:r>
            <a:endParaRPr lang="en-US" altLang="ja-JP" dirty="0" smtClean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646936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誤入力人数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95858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裁断・折り目づけ方法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20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「ディジタルペン」と「ペーパクラフト」による三次元立体筆記の提案</a:t>
            </a:r>
            <a:endParaRPr lang="en-US" altLang="ja-JP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ポリゴン削減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/>
              <a:t>展開図の</a:t>
            </a:r>
            <a:r>
              <a:rPr lang="ja-JP" altLang="en-US" sz="2000" dirty="0" smtClean="0"/>
              <a:t>算出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カッティングマシンを用いたペーパクラフトの作成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ディジタルペンによる筆記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筆跡のＵＶマップ・ＣＧ表示</a:t>
            </a:r>
            <a:endParaRPr lang="en-US" altLang="ja-JP" sz="2000" dirty="0" smtClean="0"/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46" y="2183938"/>
            <a:ext cx="1422944" cy="19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図3(d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55" y="4258232"/>
            <a:ext cx="2002725" cy="15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407459"/>
            <a:ext cx="7886700" cy="4769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</a:t>
            </a:r>
            <a:r>
              <a:rPr lang="ja-JP" altLang="en-US" dirty="0" smtClean="0">
                <a:solidFill>
                  <a:srgbClr val="FF0000"/>
                </a:solidFill>
              </a:rPr>
              <a:t>立体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筆記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</a:t>
            </a:r>
            <a:r>
              <a:rPr lang="ja-JP" altLang="en-US" dirty="0" smtClean="0">
                <a:solidFill>
                  <a:srgbClr val="FF0000"/>
                </a:solidFill>
              </a:rPr>
              <a:t>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928</Words>
  <Application>Microsoft Office PowerPoint</Application>
  <PresentationFormat>画面に合わせる (4:3)</PresentationFormat>
  <Paragraphs>180</Paragraphs>
  <Slides>17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石橋卓也</cp:lastModifiedBy>
  <cp:revision>213</cp:revision>
  <dcterms:created xsi:type="dcterms:W3CDTF">2014-08-07T04:42:21Z</dcterms:created>
  <dcterms:modified xsi:type="dcterms:W3CDTF">2015-08-25T09:44:18Z</dcterms:modified>
</cp:coreProperties>
</file>